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5" autoAdjust="0"/>
    <p:restoredTop sz="93261" autoAdjust="0"/>
  </p:normalViewPr>
  <p:slideViewPr>
    <p:cSldViewPr snapToGrid="0">
      <p:cViewPr varScale="1">
        <p:scale>
          <a:sx n="61" d="100"/>
          <a:sy n="61" d="100"/>
        </p:scale>
        <p:origin x="232" y="16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2AFD91-281E-AD41-ABB8-0956720767A3}" type="datetimeFigureOut">
              <a:rPr lang="en-US" smtClean="0"/>
              <a:t>2/8/24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26FAEB-94CC-D247-B546-AC2B3CF28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30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6FAEB-94CC-D247-B546-AC2B3CF283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45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4182-F40F-4090-511F-3C41A6F323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A36989-2B6E-9EAC-DCBB-DA37601A58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A7D80-8DD0-7B19-636F-1909B69DF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E85D1-3D08-BFE4-BF84-2ACAD8C13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FDC40-758A-FF94-0D4F-62087E861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735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5E7A2-E64E-1F51-C153-C059EC422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C444D-CAFB-6901-15E3-952FD3EF5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6DCDB-2479-F589-9FBE-F6C43AAAC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F66A5-E6FE-5C57-8172-972446711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FEEE3-FFCA-FCCA-5594-2FBF4FA3C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779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D1E17A-C06E-D9DF-290A-617CEFA369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0F62CB-5FDF-0510-8781-666DF55872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F779F-442D-6E7F-681A-4698B1829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0E452-385E-AA55-9874-F2D954A92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9B849-8285-AEDB-7855-F55A2E5D5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19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513D7-AE65-596B-BA3A-F8DD6B2D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BD485-6250-F424-DE9D-EC7FDE5B5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B9BEA-5289-D054-B5C4-52E4460D5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F397F-2BFF-FC6E-86F1-9F2E7E30F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B9851-4207-463C-7D69-1502054FF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07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996E3-67FF-558F-D7BD-661EA84E5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5598CD-CBBB-6CE5-A21A-F0869BDFD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6E0F3-AA02-C31D-81D1-4B3A37AB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9CCEE-A035-1729-B4E1-65682B763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F174F-546A-C6B9-3FA2-DDE63CC59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784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EA6CB-5105-BCDD-E7CB-A29CD5ED6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08985-A1EC-639A-FCE6-33CE267F3F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5E5A1C-1EA2-D22C-F796-237428E1A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6704D-EC68-E56F-02EA-71AC54024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253619-E8DD-232A-78DD-02C4B1BC4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27E2C4-A00E-13DD-CF76-38C29B775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148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3D41D-74DD-A553-7250-5E72EB00F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A2AFA-39FA-2369-A53C-AC756CAC7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C140D-CB4A-A453-BC48-EEA0BC42AF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C9D21E-96D2-ABA9-EADB-AD3A1EFF6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8648C-EC4B-C48F-6247-5B8D800BBE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3F3917-7240-C38E-1DB1-CFFE3139C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603E20-389B-BA1F-973E-F30A8589A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36CD3A-58C4-F69B-1C5C-149C6915B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488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84474-3E55-5ECE-E737-4D52EB4D0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7C7874-FADD-6D69-F3C0-8C8BCA1D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B46F78-4AE1-352F-6753-2A56FFE47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351581-BDCF-FF81-CD81-A5F27675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304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0FF475-A6F3-D4C9-8ABE-ACF7B487F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3F4DEC-FD33-FF4F-6C6A-934AF8FA9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1EEFE2-206A-B627-7372-D9F0117ED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904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D9CE1-EB0C-1296-8A2B-6466019BE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DBD98-3178-D507-F5BE-D3F4F164E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44A437-83E6-C5F8-EAED-3B1D9B0FD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306766-47C1-8DED-A79F-18C380ACA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850A0F-81D8-079E-9769-8948A4B8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768B3-7FCB-9954-A1C6-F0174C089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249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45D37-8326-1F09-6CDD-907746803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66CA02-25E9-922E-41E5-141B5B96D4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285554-9C14-DED6-669A-1882A6C84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245B2B-D801-27A3-5373-1A5D60FFE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459BCC-9888-4482-7290-B90BB3D86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6EF0D-6946-BB09-52EE-FF5949BE6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05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CA45E1-EC94-E950-18F2-BC4317F78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D1DF5-B538-756F-EC5B-3DBDE194A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E8F01-4E07-DDEB-F201-9CB7D0E5A0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CF9E3-E8BA-4C4F-8756-75FF1734971A}" type="datetimeFigureOut">
              <a:rPr lang="en-US" smtClean="0"/>
              <a:t>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F80E6-D888-3300-C812-DE70F967DE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58ADB-06F9-53DE-E205-78C5BED9A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FE43A-78B3-BB4E-A5AB-F74414158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97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D1259D7-C181-B161-5EA8-FDB581636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1666" y="369332"/>
            <a:ext cx="6488668" cy="648866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FEDB9BB-7659-352F-3EEA-D6C4CC1B2E46}"/>
              </a:ext>
            </a:extLst>
          </p:cNvPr>
          <p:cNvSpPr txBox="1"/>
          <p:nvPr/>
        </p:nvSpPr>
        <p:spPr>
          <a:xfrm>
            <a:off x="0" y="0"/>
            <a:ext cx="76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HT11: parse vs </a:t>
            </a:r>
            <a:r>
              <a:rPr lang="en-US" dirty="0" err="1"/>
              <a:t>multiome</a:t>
            </a:r>
            <a:r>
              <a:rPr lang="en-US" dirty="0"/>
              <a:t> gene expression correlation: by cell type</a:t>
            </a:r>
          </a:p>
        </p:txBody>
      </p:sp>
    </p:spTree>
    <p:extLst>
      <p:ext uri="{BB962C8B-B14F-4D97-AF65-F5344CB8AC3E}">
        <p14:creationId xmlns:p14="http://schemas.microsoft.com/office/powerpoint/2010/main" val="3323015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10255</TotalTime>
  <Words>13</Words>
  <Application>Microsoft Macintosh PowerPoint</Application>
  <PresentationFormat>Widescreen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Meeting</dc:title>
  <dc:creator>Yong Lin</dc:creator>
  <cp:lastModifiedBy>Yong Lin</cp:lastModifiedBy>
  <cp:revision>481</cp:revision>
  <dcterms:created xsi:type="dcterms:W3CDTF">2022-11-23T15:05:58Z</dcterms:created>
  <dcterms:modified xsi:type="dcterms:W3CDTF">2024-02-08T20:03:10Z</dcterms:modified>
</cp:coreProperties>
</file>

<file path=docProps/thumbnail.jpeg>
</file>